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10"/>
  </p:notesMasterIdLst>
  <p:handoutMasterIdLst>
    <p:handoutMasterId r:id="rId11"/>
  </p:handoutMasterIdLst>
  <p:sldIdLst>
    <p:sldId id="259" r:id="rId9"/>
  </p:sldIdLst>
  <p:sldSz cx="9144000" cy="5143500" type="screen16x9"/>
  <p:notesSz cx="6797675" cy="9926638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AFAE9F"/>
    <a:srgbClr val="505050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152" d="100"/>
          <a:sy n="152" d="100"/>
        </p:scale>
        <p:origin x="366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13.02.2024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13.02.2024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13.02.2024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13.02.2024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13.02.2024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13.02.2024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13.02.2024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4697885" y="843558"/>
            <a:ext cx="4266601" cy="2201268"/>
          </a:xfrm>
        </p:spPr>
        <p:txBody>
          <a:bodyPr/>
          <a:lstStyle/>
          <a:p>
            <a:pPr marL="0" indent="0">
              <a:buNone/>
            </a:pPr>
            <a:r>
              <a:rPr lang="de-CH" sz="1300" b="1" dirty="0" smtClean="0"/>
              <a:t>Ausgangslage</a:t>
            </a:r>
            <a:endParaRPr lang="de-CH" sz="1300" b="1" dirty="0" smtClean="0"/>
          </a:p>
          <a:p>
            <a:r>
              <a:rPr lang="de-CH" sz="1300" dirty="0" smtClean="0"/>
              <a:t>Aktuell </a:t>
            </a:r>
            <a:r>
              <a:rPr lang="de-CH" sz="1300" dirty="0" smtClean="0"/>
              <a:t>Wildwuchs der </a:t>
            </a:r>
            <a:r>
              <a:rPr lang="de-CH" sz="1300" dirty="0" err="1" smtClean="0"/>
              <a:t>PostgreSQL</a:t>
            </a:r>
            <a:r>
              <a:rPr lang="de-CH" sz="1300" dirty="0" smtClean="0"/>
              <a:t> </a:t>
            </a:r>
            <a:r>
              <a:rPr lang="de-CH" sz="1300" dirty="0" smtClean="0"/>
              <a:t>DBs</a:t>
            </a:r>
          </a:p>
          <a:p>
            <a:r>
              <a:rPr lang="de-CH" sz="1300" dirty="0"/>
              <a:t>KSGR hat Cloud First </a:t>
            </a:r>
            <a:r>
              <a:rPr lang="de-CH" sz="1300" dirty="0" smtClean="0"/>
              <a:t>Strategie</a:t>
            </a:r>
            <a:endParaRPr lang="de-CH" sz="1300" dirty="0" smtClean="0"/>
          </a:p>
          <a:p>
            <a:pPr marL="0" indent="0">
              <a:buNone/>
            </a:pPr>
            <a:r>
              <a:rPr lang="de-CH" sz="1300" b="1" dirty="0" smtClean="0"/>
              <a:t>Aufgabe</a:t>
            </a:r>
            <a:endParaRPr lang="de-CH" sz="1300" b="1" dirty="0" smtClean="0"/>
          </a:p>
          <a:p>
            <a:r>
              <a:rPr lang="de-CH" sz="1300" dirty="0" err="1" smtClean="0"/>
              <a:t>PostgreSQL</a:t>
            </a:r>
            <a:r>
              <a:rPr lang="de-CH" sz="1300" dirty="0" smtClean="0"/>
              <a:t> HA Cluster evaluieren</a:t>
            </a:r>
          </a:p>
          <a:p>
            <a:r>
              <a:rPr lang="de-CH" sz="1300" dirty="0" smtClean="0"/>
              <a:t>Cloud </a:t>
            </a:r>
            <a:r>
              <a:rPr lang="de-CH" sz="1300" dirty="0" smtClean="0"/>
              <a:t>Native Systeme bevorzugt</a:t>
            </a:r>
          </a:p>
          <a:p>
            <a:r>
              <a:rPr lang="de-CH" sz="1300" dirty="0" smtClean="0"/>
              <a:t>3 Systeme Gegenüberstellen</a:t>
            </a:r>
          </a:p>
          <a:p>
            <a:pPr lvl="1"/>
            <a:r>
              <a:rPr lang="de-CH" sz="1300" dirty="0" smtClean="0"/>
              <a:t>1 Monolithisches</a:t>
            </a:r>
          </a:p>
          <a:p>
            <a:pPr lvl="1"/>
            <a:r>
              <a:rPr lang="de-CH" sz="1300" dirty="0" smtClean="0"/>
              <a:t>2 Cloud Native / Distributed </a:t>
            </a:r>
            <a:r>
              <a:rPr lang="de-CH" sz="1300" dirty="0" smtClean="0"/>
              <a:t>SQL</a:t>
            </a:r>
          </a:p>
          <a:p>
            <a:pPr marL="0" indent="0">
              <a:buNone/>
            </a:pPr>
            <a:r>
              <a:rPr lang="de-CH" sz="1300" b="1" dirty="0" smtClean="0"/>
              <a:t>Ziel</a:t>
            </a:r>
            <a:endParaRPr lang="de-CH" sz="1300" b="1" dirty="0" smtClean="0"/>
          </a:p>
          <a:p>
            <a:r>
              <a:rPr lang="de-CH" sz="1300" dirty="0" smtClean="0"/>
              <a:t>Testsystem aufbauen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13.02.2024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sz="2000" dirty="0"/>
              <a:t>DIPLOMARBEIT </a:t>
            </a:r>
            <a:r>
              <a:rPr lang="de-CH" sz="2000" dirty="0" smtClean="0"/>
              <a:t>- VERNISSAGE - Michael Graber</a:t>
            </a:r>
            <a:endParaRPr lang="de-CH" sz="2000" dirty="0"/>
          </a:p>
        </p:txBody>
      </p:sp>
      <p:pic>
        <p:nvPicPr>
          <p:cNvPr id="19" name="Bildplatzhalter 18"/>
          <p:cNvPicPr>
            <a:picLocks noGrp="1" noChangeAspect="1"/>
          </p:cNvPicPr>
          <p:nvPr>
            <p:ph type="pic" sz="quarter" idx="3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r="7391"/>
          <a:stretch>
            <a:fillRect/>
          </a:stretch>
        </p:blipFill>
        <p:spPr>
          <a:xfrm>
            <a:off x="179512" y="3723878"/>
            <a:ext cx="8209161" cy="1171890"/>
          </a:xfrm>
        </p:spPr>
      </p:pic>
      <p:pic>
        <p:nvPicPr>
          <p:cNvPr id="35" name="Bildplatzhalter 34"/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817"/>
          <a:stretch>
            <a:fillRect/>
          </a:stretch>
        </p:blipFill>
        <p:spPr>
          <a:xfrm>
            <a:off x="2268538" y="771525"/>
            <a:ext cx="2428875" cy="2592388"/>
          </a:xfrm>
        </p:spPr>
      </p:pic>
      <p:pic>
        <p:nvPicPr>
          <p:cNvPr id="38" name="Bildplatzhalter 37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r="42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89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0e25eb8b-5385-4cf3-8cf7-c1d8be00ad40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42</Words>
  <Application>Microsoft Office PowerPoint</Application>
  <PresentationFormat>Bildschirmpräsentation (16:9)</PresentationFormat>
  <Paragraphs>14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</vt:i4>
      </vt:variant>
    </vt:vector>
  </HeadingPairs>
  <TitlesOfParts>
    <vt:vector size="10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56</cp:revision>
  <dcterms:created xsi:type="dcterms:W3CDTF">2021-09-20T14:02:05Z</dcterms:created>
  <dcterms:modified xsi:type="dcterms:W3CDTF">2024-02-13T11:40:37Z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